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551" r:id="rId2"/>
    <p:sldId id="552" r:id="rId3"/>
    <p:sldId id="270" r:id="rId4"/>
    <p:sldId id="368" r:id="rId5"/>
    <p:sldId id="369" r:id="rId6"/>
    <p:sldId id="412" r:id="rId7"/>
    <p:sldId id="413" r:id="rId8"/>
    <p:sldId id="411" r:id="rId9"/>
    <p:sldId id="370" r:id="rId10"/>
    <p:sldId id="507" r:id="rId11"/>
    <p:sldId id="506" r:id="rId12"/>
    <p:sldId id="505" r:id="rId13"/>
    <p:sldId id="553" r:id="rId14"/>
    <p:sldId id="554" r:id="rId15"/>
    <p:sldId id="555" r:id="rId16"/>
    <p:sldId id="556" r:id="rId17"/>
    <p:sldId id="55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1883-7BA6-4A73-9C0B-CD03B5C666C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1883-7BA6-4A73-9C0B-CD03B5C666C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1883-7BA6-4A73-9C0B-CD03B5C666C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k`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5288340"/>
            <a:ext cx="6248399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indent="-457200" algn="ctr">
              <a:buClrTx/>
              <a:buSzPct val="100000"/>
            </a:pPr>
            <a:r>
              <a:rPr lang="en-US" sz="3200" b="1" dirty="0">
                <a:ln/>
                <a:solidFill>
                  <a:schemeClr val="accent3"/>
                </a:solidFill>
                <a:latin typeface="ML-Keraleeyam1" pitchFamily="82" charset="0"/>
              </a:rPr>
              <a:t>    </a:t>
            </a:r>
          </a:p>
          <a:p>
            <a:pPr algn="ctr"/>
            <a:endParaRPr lang="en-US" sz="3200" b="1" dirty="0">
              <a:ln/>
              <a:solidFill>
                <a:schemeClr val="accent3"/>
              </a:solidFill>
              <a:latin typeface="ML-Keraleeyam1" pitchFamily="8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533400"/>
            <a:ext cx="8153400" cy="42672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3000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800" b="1" dirty="0">
                <a:solidFill>
                  <a:srgbClr val="FF00FF"/>
                </a:solidFill>
                <a:latin typeface="ML-Aathira" pitchFamily="82" charset="0"/>
              </a:rPr>
              <a:t>hnip²oIcWw IqZmiIfneqsS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hnhn[ IqZmiIfneqsS a\pjysâ PohnX¯nse FÃm L«§tfbpw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hnip²oIcn¡p¶p. A\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pZn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\w AÀ¸n¡s¸Sp¶ Znhy_enbneqsS \½psS Bßicoc§sf AhnSp¶p ]hn{XoIcn¡pIbpw sN¿p¶p.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hnip² IpÀ_m\ kzoIcn¡p¶hÀ ]cnip²mßmhn\mepw Aánbmepw \ndbp¶p. AXn\mÂ AhÀ hnip²oIcn¡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s¸SpIbpw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sN¿p¶p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 hnip²oIcW¯nsâ _en]oTamWv AÄ¯mc.</a:t>
            </a:r>
          </a:p>
        </p:txBody>
      </p:sp>
      <p:pic>
        <p:nvPicPr>
          <p:cNvPr id="8196" name="Picture 4" descr="http://www.inhisname.com/images/books/child/40738_7Sacraments_ActB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4572000"/>
            <a:ext cx="1981200" cy="2286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5288340"/>
            <a:ext cx="6248399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indent="-457200" algn="ctr">
              <a:buClrTx/>
              <a:buSzPct val="100000"/>
            </a:pPr>
            <a:r>
              <a:rPr lang="en-US" sz="3200" b="1" dirty="0">
                <a:ln/>
                <a:solidFill>
                  <a:schemeClr val="accent3"/>
                </a:solidFill>
                <a:latin typeface="ML-Keraleeyam1" pitchFamily="82" charset="0"/>
              </a:rPr>
              <a:t>    </a:t>
            </a:r>
          </a:p>
          <a:p>
            <a:pPr algn="ctr"/>
            <a:endParaRPr lang="en-US" sz="3200" b="1" dirty="0">
              <a:ln/>
              <a:solidFill>
                <a:schemeClr val="accent3"/>
              </a:solidFill>
              <a:latin typeface="ML-Keraleeyam1" pitchFamily="8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533400"/>
            <a:ext cx="8153400" cy="19812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pIcW§fneqsSbpÅ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hnip²oIcWw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ssZh¯nsâ Ir]mhcw kzoIcn¡m\pw AhtbmSp klIcn¨v hnip²nbnÂ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hfcm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IqZmim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pIcW§Ä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klmbn¡p¶p.</a:t>
            </a:r>
          </a:p>
        </p:txBody>
      </p:sp>
      <p:sp>
        <p:nvSpPr>
          <p:cNvPr id="7170" name="AutoShape 2" descr="data:image/jpeg;base64,/9j/4AAQSkZJRgABAQAAAQABAAD/2wCEAAkGBhQSEBUUEhQVFBUUGBUXFRQUFxUUFRUUFRYVFRUUFBUXHCYeGBklGhQUHy8gJCcpLC0sFR4xNTAqNSYrLCkBCQoKDgwOGg8PGiwkHCQsLCwsLCwsLCwsLCwsLCwsLCwsLCwsKSksLCksLCwsLCwpLCwsLCwsLCwsLCwsLCwsLP/AABEIASoAqQMBIgACEQEDEQH/xAAbAAACAwEBAQAAAAAAAAAAAAADBAIFBgEAB//EADwQAAEDAgQEBAQFAgYCAwEAAAEAAhEDIQQSMUEFIlFhE3GBkQYyobEjQsHR8BThFTNSYnKCkvGywtIW/8QAGQEAAwEBAQAAAAAAAAAAAAAAAQIDAAQF/8QAJhEAAgMAAgIBAwUBAAAAAAAAAAECESEDMRJBUSJCgSMyYXGhE//aAAwDAQACEQMRAD8A2HHaf4bRfU/KAdt52TOMpB2Gn/aD9j6oPxCz8MTFiNQSNOg1Vjgac0GzeWD/AOK8562joMq9mahp8p6Zha2g9FfvpzSbb8oH0CowYp1mbi+ob2122V9gnZ6DT1aPcKPE9KSM3RbHiN6EEWGhka+iHUcp4k5cRsMwANzeZi2mqWrm8KTxlo6iD1GF5cKYJB6E4Ij0KsYgCMxudwwbE9XHYe6DdAEcbxTw3ZZDAROaA4zpEdEfh9cuZJiZI/YqBoeGQ9gGcTd8OnrOYXPRewrTneb7TOpdqT9UE9D6HQV2VEKQCcBIIrFBjVJzoWMTdUASlavK4906qIajYDgajMYuNajMCNmCUwpwvMClCNgNT8Qz4RgdL3tF5t6p7hX+QyRENCU4yfwKndu8/op8JxE0G/8AEd9BGvoq+2c9Ga4laq6N5tE2PRumsa9FdfDb/wAAA7F2wG87W32VRxalJnW/+4/RpCf4G+GO2hxFxl2Gy5o5Nor6Kr4gbDwb76GO++vkk8QbyrXjzZBP3Eqna4FgIgiEs1pSHRGV6VFSWQ7FsXXyjvoPND+Rsm532kkjdcx2rDJsQQAJlwIIB7dVHFkuBEsEwYLjZhtzQNZI9krkk9MkLOxniHJlgiYuIMadNunRTwXEMwqF8BzSY0yujUlxO0d5nZVuHrubWyyDyw+BIm+otfRd4biGjMJkB0tBaSHawCBcAa5d4Wp9hNFTvCO2n/Cqqjxh7gMjXRleBULGiXHRxE5hGg2HTdM0Kjsjc2sD7J99oUddVA090u564BKm1qYAMNU2hSyroCIDoaiNaohqm1YwRoXV5gUoRQDWcUH4R102sdtzoleDv/Di9i4XgnWbkWOuqscayWEdQfsq3hI/Cmw5naWFrWG1wVX7vwQFMXRzNeP2P3Sfw9VjxG2+aRHtpqNN1aNuXKhwVbJiC2TcuETMXET03UJZJMrEsuImQqCg2JF/WP0V/ixZUL6cVJjXt7yeuiWfyPE6GLjgjlq54KUcVfTBFxKVqYMSGtAGYwYMGBeY3VoWNbqfQXKVr1pfbQCBewm52EbT5LPaQOisocFcKkNJJeS0Bgl13CwMdBHmvN4Tkq1TLZzuBDTmbFwRO8deoV1w/Due/lbmyguIvYDUki8JVzLukAc77CTHMYF+0I+6YLB0acADWN9/VEDV4BdTGJAKQUQVIImJBdhQXQVgBAiNQmlFYiYNTau5VKmFPImQGa6vp6Kp4LPhuB2cTcEHmvodplW9dst9FU8CaIeBG2hLhN/9V57Kj/ciPyew7eYqj4ngz4xLdW82u5I228+60VFkVCk8ZTH9UAfzMcInXf2spckbVDxYB5lvmFU4+icoPQg6wrcchc12wnrI6/oVTY7H5pa0W9z2U+472P7wm57QASdRMJetjybCw+qTZMfwfZSH8KCpqx7JNdue59B6g9rdVxrSbnU3O+vmusdmEbanyHyj9U9h3vFRobs2YIBG1yDrukUvuFDcGLG+IXkgBh+VpJnUQRp8pv3VT/WB9Sq0Oc7nLmtyQACIcRa3ytEK2r4vEnFNblGWGwBTABknXKBKz/HKuIFSsHgsynKzKA2Widm67JHK5oaC7HHUyNQfULgSHwhVqvbUY5znDK6xkjNqD52+hTy6AEwV2VFdhExJqkoAIgRASaEamhNRmLGD01OVCkiJhWbItlqreCN5qoP5SG+0m3a6to5VTYHF5a2IBnUEaRpCo/RImxwDyqrjdc+Mx7L5JJ08us7oGM4lzmEhiHZtb+jdx1On80UeSX02OlQTE4lznZpuNP1Hkl3YUPuyATrTJi/+wmzh21RGNsoFxabHXUEAg+YNkk07tDoWfg3NMZSP+rmxvv8AdLVRPKNN+/8AZOV6riIkRN2iGqJI2Ukm8YxPCURIFyLkx0AmPor/AOHcQBiDUNJxgFga0F1pNyCOsx6JHhsBpgS7LmJH5WggXn/kFuuGNoeFYtJAu+2YmQC49p0VoRt46olySrCh41x1j6+Tw3giG53McCP7XWX+KcTLwIqGGwHOblBykjlP09CtZiKhdnzPbkaWtbJEuqGOW/8AyOm4vCy3xAMrWAva9r9IIc5oHKR/bsuPkdzt+y3F1RnOFcUrMrgspm25IgmCBmJtF/8A0tBxPDZXZsuUOAMC4BOoH39VRPxhpsc+0PLmNkAkxBJE6ROvYq74XxZtUBjyCwtDRbK4VBJBEayC329VZSp9DNCq6F6o2CR0K8FcQk1EaUMKYRAFajNQGo9NYwzQYmMihhwjQmEZqqlQNbfosbjqsViR+afykbA/NoVeY/FSFnnsmq0Wk93TodtNgjyPoWKE6jOZNCjy/wA++o9E3iMJlcF0s5f/AH+l0kljQ1itOlyjyStcp11b8IHe432MbqpqVJQ9IZEjb17A32sUEiNf032MLxdIUn3AMRtYAD9/dTeNMYhWxhY+35g4HaxEeyn/AI2/wXeGb5XWncRaPRSq0mEA1J7QYJMxHrGnZN0sPhQINNwjmzEOMyLzeR3CnJG/BV1OO1H2fFxy03tkNDRbKdQ68z3g7FU3Fari5hj8NwIBBBIMuMwDO/0Wnqig5xDWl1pLoJYRO7vQE9baqvqcWoU6sBhNQ9Wi/eZt5doQWO0hkZqtnqQwGwktBtqZMeqPwOk4VQ1xNi4EdCJuD9Z7BWnEOP0GtMUQHuMGW6DrY66Ivw1w+o53iOY4MJAa8throJkgixPLJVov6ejMexT5e49ShgqVVpDiDqCZ85uohOKTCIEIBFaEQBWJmkEuwJqi1EA5h2pjKuYWimfCTIUHlzFJ125azI6t3tqdG7+ataLYCr+JWfT/AOUG07j2WksFO8RdcIDHTKlxJ2iWp1YlAaiuL4bHUk79SLE6oOVM4luh6z37339/rZQpN3UePocVAR8Lhy8wAOsyRA3khcqjmT+FoPDRl/MZI3ygWntqUZ9GE8fVa6m17LND25S62ZtORmA3kmy339NhaOHFZ4kZGuIdP5gLR1vELGcCpVHvBc3xKk3Y64EE8oaDEBajjXEcR4D5woeYHKWEjbVu/VCDpPP8slO2yqq0KDKPj03fhQXAZbAAmRl7EQqrifE6OIoiq1gnPlL8oadQIgaRP1RqHFsS8BtSjkbYZPDLQG6EAREQocf8RtLLQw1MtMgiZgCII0An9FyzjFTWadHG20ZJ5pve5oDC5moc2DExIO+o91Y/DvEjTqlr+RgByG7mguaW5sk66T2lIupvc3NkAeReANPO+yqzg6xeOaB0J/ZWSTCz6LjuGOqMFQ5PEjmFNwLXx+dm9xeCqMJz4boc5zOPLlBgTDmGw1sIEetl3iGEyOlvyumO3Vp7hPCfkK1ToVaUViGAisYqih6YT2GalKVNWmFophWN0QpIlKiVP+mKdCMi0GNFU8brRlItDgdYP91fPdCo+NSQI69Adu6WfRkAx9SQFX1KqcrmWt8h9lXvYksc690xfQHcddt1NgspUG6AzBkdrj91EmApw7aCFwOED3y4gNbrNv5ofoE06swk8pdDDzDdxEMFvlHU66DdJDNk5WlwFzGwtmcfIQPVeLMsHSQeXexkW3Jk+3lKykwUbb4WLABAJeWgS4iwEWaLQLTbsm/iLGtYwFz209QJcDM9ROg9Vmvh9raluUPkmKswWi3KNCQZ1R8bkLslRjXBpAe9rabcrDEuGUSYnuFZcn6fiyLj9QpUxniEuNRrxrykD0F7fRE/xEVGOgwaYBawjeRII3JOXzlZ3FYClVzVcJnhjwwkzlOaQ0ybawLEG6PheIeE1rqjRIcBBiXCOdpHQhwjoRtJXn8sado64PBTjWHDYLc7ahc7O0CzZnKAR1BOnRLcFwQdVLXbBztTlLtpcx0xbY7p7i3EmZahYS+qXZOoygGI2Ai0LO4bFVKb5DjMHWLBwgyNBYlGCbiUZccG44xryKbWtMOLpklxAkGkZ5Tr3Ek+V1Q4i2o1rcpc10gubJAdAdALr2zazt0XzllXJVmQJJg5spnZw2kGDrsrbA4xwLw5xaCIDZgCpHIY2tPsq/8ANxdoDpo0ZpwYRqNJCwlUVGNdqSBmMG7tzfW4TlCkulERnDUAVa4egNklQpK1w1O11SJNh6NJEhRFVo3HuoeOOqqhGKV3Ko4ldp0630t3VvWYqzHUDlcQCbHTyPWylLUxiu/K3yQ6lBMYSm3w2lzwDGlyRFtEwatID5p8gUnoohBgggna/t3gwoYqnDnDoSPqj1X0yCMx9v7rlUAgucDdxFrC0EfQhI8mAXpcSfRzRBD2FsG/zwD66LvCnB9UOqCWNOUkS4NMcjTBzZbRI6dl11FhAJ0EmJvyiRfzhUbKLy4FhsOV4aYcRM2nrEJG9DRoeK4dorB1FpDZDXmS5gOsAxMEGZN/JLYqu0h7GOLIIJDvlfAOhidT0U+HCqx4aHGnyl1RzHGBflpiDED7grvEnVcjyypUfmbldmIdyD5iBFrWte6k6sKxFHTpYgh5nw6VMFjWza5bJI3e63uNgpcWxMvZDeVgy2My4GXuJ3cSTJ0t5JbD4KtBfSdDXhpkuhsty2LetjaNHJzFUiSc3K3LBiIAMaRtKdvQpFTV5Hlrrh/MRdska5TqI673TVJjC5uVpyuzTm52gxMgNuT+6njOHGqxuUc+5EC8fNpedddyq/B42ph35XjKYkEaO9ZgjutVrOxxfHcMruq3p3dcuIgBukDZvkhMDm1HBwPKA1w6GRH6x5K8r8XLy0ua7ILzMCdxO47KtxXETiq4IADG3dH5ot9oCtFt4I2aLgmMIogDY73u4B9v/JW1PGPO8egSdDBhrGgD5uf3gR6ZYVjhaCZAGKL3n8x+ycbRO5J8yUTC0U+ymE6QjIYbDwjeGjUmqWVUQjZR1uKO/KGj6n6qtxmIc4XcT229tEZ6WqhTYSvw1PljSOxH3R64DW9ygYd2XNPpYj2lcqPm6nH9pT2Cabp+m8vpFoEuDge8ZYt7KuIumMLVc10t9drD9Z0SzVq0Ai8ct+/1SR4mGmPDBuQToTlsFd1K9OprIcLEAEw4n82onUyD57qPBOFOrva2o2BENvmbqXEhwFgSTbzUVK2F9aK8Dx/+ZmFjHLaBrPpH3UziaQcHCGCnGVosPWBYLaYP4CptaCZDpkgEEAdNLlVHxD8D0tnvBkwAAdxHluqS4JRXlLEIuRdIz9fEU3gnlibwRBI3t/LJB9elUkZc5uGgzzZZNjpEq0b8JBglzzUuOUtjzMynKnwxh3vaGk0xN3XMX18/Zc0pRg6Lx1FBSrBpGaGOAHLNo2vug4qvSrDLymZs4hjmk+dj5iPVNcT4LTk5jmdMGSIdlECIiBYfVUWI4e0Ni/n0PZGDT0dqisxPDmsfBdDZ5ZvadybfdOcOoPJIptJBtn6bNAAFhN5RX4OmcuWBGodMd7qx4di30JIDHtLS2QY1OZpncg6dpGivLldYIoo1DMPyNMfLY9u33TmGoqp4bx5gotfdzSW06kXyOiJcOlm37+avsFcCYneLj+b+qrHeyTwcoMTjEFgRmFXihGwzCuyoNcoeIqUIZpxS1VyM8pasVAcq3fOel9j576okr1WjcmBteNfX12Xabo7/AM6i4U17HBug/mbPSRPsrSjg4o5g5uZ0ENkTF7+aqaOIZVeG5XMaT82fNlAOgJ5jBPXeE7Up5QJIIEjM0yImx6jyKm5OtCJ4mmQS0CHubOZznZGgZzkAGjnX/wDIXKb4ZiH0zmG0SW2MjTlsA0CfP1VLS4tWaHhzy4tc4CYEtHy6BMcI+I+YZqQMnUPe37FTasLWG0PxvVsAd/mLZLmt+YuAMgbSN0834loOZOcSeoJIB65e3VZipi6D5zUXidYq63m+ZpWbr8faKjgWOyg2khznEaBxgCB5IuU5dOyfgvao1eE4zUNaoa76XhExTDLmZtzdI1nconFaVU0z4L6QIGY5nNkNMQcpPSdVnMJxAEzDHCC6pEOHZsWbJtYdOye/x8AWZM6DM10A7lobY2GvRc/JKXpF4RQhxZvJSc6qxz2m7gHBrpzCWyBNhqLLOYmnWL5L4ykcoBhwJ3BV/wAY4g5/htIpsOkOc58CdZaIAvoJiFTVsW8OLXNbIOo02uJ1G8q3FJ1Y8kroBir2DHOuQQDHYyRtC9w/B1g3I3kbMgvcBIO1yCB6Lpruc6C8gdo1Q8Tgi4AZnbyZN+kyQFZPKYj7s1fB8DSpNc6piKTBLS5rDJJ0bOX5jr11laXB4+k2KbLAXzOt02XzPAcEa57S+s1sEGCS+8jXJOUQtlRxVObB1R2a0gtbIMg5dTcAgGPJZY8Yslem2Ypkpei45Rm1gT57qZcuxHOyRqofihS8ElQ/pvNGxaM/UclazkxVKUqKRQWrkxbcgRZDc6ASjPbMeY+hlL8R5Q4eYHqYUXjY6E+HuOmxl3qY0T4E2kjuCWn3CXwVKAD2/ZNaGUIxwLZ7+nESSY/3HN7yrThGOaw2ZSd5tB/+4+yq6lMPaBmLYM2NjOzuoSR4G/PLXM9SR72U/HQPUb3/ABdpF8PRP/UD9SszxDBNe8u8CkJOzXfoU5gWPDGh5ZIH5XSpVaZnRTlOV0GMUZ2pwxoP+XH/ABzj7peq2oHAUmvzOIBAvmA0BAjorfE03Ta3t+6rMY6p8rAbGSbTMWB9D9Sgtej/ANA6+IDWEf07c1/nkQWwTlEwT59NEFlXxATAEdQGtg+523S54fiSZJI11cAmKeCdmylwByzqInT+6dpJBQMYYZoLmydhnP2hTqUWNdktmki1Npu3W7y5MN4d+IHF8hsGMrjMd0apw0GpnlwlzyBAAMn5bmbIp/AHRU4jE5X02w4h5i7ja4FmtgbrU8BohlVuUWE6eRSeF4CajwQwuLNHPMAX20B6rXcO4X4bY1OpOivCLeiSaDuLndvL91PDsjVM0mIjqavRI8oSpAqMpkAyTygPRHFCcEg4GrogYpgfEe0R6kzfdMvFlLDYYu0CnKKYUCYzYLlVqsvCYzVwnoLpao5ndFBYm10J6gA4jQb/AM6oQa3ogvqEH3jz2Hql5MAtH27gBpntEeSI+m4gQ2I1Ii/pEKvo47K6HN5hFpsOubqncLxB0w6Q06lrS4t7i4XNJoKTA4rDPJs2ANpF/cWVfWwr2kuyG9iLHyMkIg+LQZAFxaYJNuoH7qOK404ZXNcCwyeo6Fh6Ea3SNVg6s94TtcoaO5C63CPBzgDSBr7gJCpxEzIacv8AqgASTGt+3uu4njZYBzGSdNQPIndb+BqY1Va9okkgOmRAEz/CpjKGnNJI0BJnoLKn4lxGplDWtzMAzHfIZ/Mf0KhhcTBcajXPbB0cAQ62UvPQ9FVLLBWm3+E3gl4Gtrdh091qGsWJ+BMQDUe3X5onUCQdu4W5aF2cexITxkYhEC47RCD1WidnajUvKOSoQtRrMu+hGsBBLAhly8CpUUC5W9Fx2llwFSRoArUUAUxUYl3CEtDWelENcCBuRPmARf7IOZHpNB1Fxp+qWcbRrONLGcxa2XEhrnNzaCSe2v0XS94a0hjMp/MAA4aRLTbqmgxpABG9rTDtjH0hTxmUiHCJLSLSMze2hELjfwMmVmKqj87WOjq2D6EeSTxHDg5hLC5vUfMQNoO6t8Vwtgbms2LktF7bk7pPBub+UlwgyD8xB1Pc6FJY5RvpubABJbIkR03MfWEw3hbXclQZXGSx4nLMyNd+yuHYUwY/MAARqQT+02XqdIgBsnKOW95MxM9v0RVjWIOotENeJaJimy7qjzqYESBpJSBw2Y84ysB5aQ1L/wDVU6ntsramBTzMzOdBjMQJI6E9AiNw5c7QSTbr/CqRfoV6W/wPw4MzOmYETESTzErXRZIcJwPh02j38zdWBC9HjVKjmm7YF7kNzURwXg1OxAbXKMqGI5TISn9apudFFEzi8jeEueGgGzjQpgLrWIwasLYAtS1amrAhK1QjRkxNrE03RCDVJ5gLUaybcQJ6H9VOpXMtsIN9y7MN52SdPDZz2G6fFGQALRoVzS476HugdXGN6OzdG299kCpUbEmSGifyg36GUtjcQWvAL2A7FxDfuP1SVV78+bOwxcEmkdtjK5GqdMqixbxbKYymABBGoOuh6dkKniqc/wCYZ/7DeYg/sqnEYlzvnqtsZBLqYjygyi8Ho+M/5w4akyXSRtJAHoE8YtmaSLKnTGaWCT12Hl/dWeHo5fM6lTDANBC8F1w41HSTlZoOE4iRBVsG2Wa4c+HArTUnWXUiLF3NXibIlRqWqvsg2FCmLrWVR4wRuIYlU3jqD1lkXb+HH8pDh2N/ZK1KBGoIXWvRBXdGp91QkKwiNUnmRt7R9lwWWAdIS9RqahDqU0yAJwiU8Jm10+6Zo4Tc+yZyINhFX0gBAtCg0wO+386Jp8RdKVnw0xBLgS6PysAnKO53UOSfirHirKk4M1qjoBIEAWn1j2UcR8LN/q20nshpyCwAMECTpqvoXwPw4CiapAmoZH+0RoPoqX4oa91cmR0kSBHquXlg4cfnesrCflKj5txr4e8N7wGkQSBaJAtOiN8Fsd4mS+a5aNNBJidTANlp/iXDk06RLg4lkamQATYnqszSrFsFrhnGmxb3EbqXFzSlDS8om1qMgA9UIKWG4tTqUw7MM0BrqYdJDouewMT2lcc3fYru4p+SOWSoewBkrR4V9vJZrhx5gtJRsuqJFk6pVVja8J/FVICzPE8ZqkmykEI4/Eyq3xl6tUkoKgVNK1SUApEK5znCVzOuspzomGYMbomQGkJTDWIgbC5KFmo5lXCpArjnWS2Er8ZiWj5jadOp6JatgvEcI5CQSBI6gSCfJJ16x8SbHKWlocJGt59/qn+G8T8N7XwHZJGUwQWm31t5QFxSl5PS9UsNJhKeKoUBLmuaRYOa0i+l2rKYijW8Q+KGnXRrh366Qt/w/jLHUSXZWBmgLgYADYuRrc+yzlXj/jVC1jvDptzlzt3OaMrWC2hOvktzpJKndi8Td2ZTijKro+QNZc5WOmCd3OP8AVFVw8m0xvsPYXWwrtE/jENcQ4sLJLTlJaGuG18wWfqYthnMQItm3kNIEj0Z9Vy8brEdfYb4fLaTLUxP+sknewjb+dVef4w3OWPaWkEN7SRIWP4n8QsgNpam29p18+noFa4U+Jk2gNPNNwNz1NiJV4+S+pk5JGlp1oMhWuG46B849R+yz1NxDbiPP+dZXjUXZGbog4Jmgx3EWuHKVmMZXklHzqFSmHa+6LlYVGiscUNMVsOWnt1QvDSjGjBU2MzGAoU2EwArKhRDQrnOdp0sogLhRiEJyVhQMqKMGr2VKEDCVxFVuYNNz80TGltfVPFqrsdT3i40cNROoI3Fgkm6QUtKTFUzmJDgSR8ujonYb/2RsHwapkDqbajtAQGy0Qdo7XTTK7HECowEaExf/wDQVvw01KbT4FaoG65TD2j3C5E17KN0Z/iPD6mU1HOAZTklplpz3IMG5/up4bF/hsbTBykcpaA4GXFzm1hqHSTDgr3ivEcTUZkL6ZGpzU5mOomPoqOlQqNdJ8P/AKgt/VT5HFqoseF3bHa4eGGq+m5tNgJc9zQ01SGkNYwflpi/ckrBgAhz7k1NgBA6CFtsXjq7wRnaJaW38R9iIJGZ1iqZvB2D/Mqj2a2FLifjdlnpm6mHygZWBxN3OcYyu2HRWfw3Wp0hFR5qHYUgXBp7uMCPJWDcNg2XM1T6uE/ZTrYxrgAymKbJ1gD9m/Urr8vKJJ4xyrjZLWgC7gABsD8x9pPojC+iWwwL/wDLZknWoTmJE6NsIGm3urKnQDRAVIJ1ojdAAxTDEfIvFqrQvkLupoXhjomnhClFGLqjTDQisQZUwbKxAKXIbiuEqDilGQSVyUOVIFKE4SpByGSvShRiNTCMcdMp7ae2iawuIrUxFOrbo5oI+qCCuyl8fZj3EK1aqAHeFboInzsqp/DXdG+hIVtKiVJ8UWMpNFaMO8aNYLEGSTINrg+f0Vf/APzwmTl+p/ZXpKhKWPDBdIo+Rsq6fBWjf/xa0fW5R2cNYDOWT1dLj7lNvK4CrqCXRNyZ5rFKFGV5xTJCnYXCFyV6UQkHtS+VMOKBKAb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2" name="AutoShape 4" descr="data:image/jpeg;base64,/9j/4AAQSkZJRgABAQAAAQABAAD/2wCEAAkGBhQSEBUUEhQVFBUUGBUXFRQUFxUUFRUUFRYVFRUUFBUXHCYeGBklGhQUHy8gJCcpLC0sFR4xNTAqNSYrLCkBCQoKDgwOGg8PGiwkHCQsLCwsLCwsLCwsLCwsLCwsLCwsLCwsKSksLCksLCwsLCwpLCwsLCwsLCwsLCwsLCwsLP/AABEIASoAqQMBIgACEQEDEQH/xAAbAAACAwEBAQAAAAAAAAAAAAADBAIFBgEAB//EADwQAAEDAgQEBAQFAgYCAwEAAAEAAhEDIQQSMUEFIlFhE3GBkQYyobEjQsHR8BThFTNSYnKCkvGywtIW/8QAGQEAAwEBAQAAAAAAAAAAAAAAAQIDAAQF/8QAJhEAAgMAAgIBAwUBAAAAAAAAAAECESEDMRJBUSJCgSMyYXGhE//aAAwDAQACEQMRAD8A2HHaf4bRfU/KAdt52TOMpB2Gn/aD9j6oPxCz8MTFiNQSNOg1Vjgac0GzeWD/AOK8562joMq9mahp8p6Zha2g9FfvpzSbb8oH0CowYp1mbi+ob2122V9gnZ6DT1aPcKPE9KSM3RbHiN6EEWGhka+iHUcp4k5cRsMwANzeZi2mqWrm8KTxlo6iD1GF5cKYJB6E4Ij0KsYgCMxudwwbE9XHYe6DdAEcbxTw3ZZDAROaA4zpEdEfh9cuZJiZI/YqBoeGQ9gGcTd8OnrOYXPRewrTneb7TOpdqT9UE9D6HQV2VEKQCcBIIrFBjVJzoWMTdUASlavK4906qIajYDgajMYuNajMCNmCUwpwvMClCNgNT8Qz4RgdL3tF5t6p7hX+QyRENCU4yfwKndu8/op8JxE0G/8AEd9BGvoq+2c9Ga4laq6N5tE2PRumsa9FdfDb/wAAA7F2wG87W32VRxalJnW/+4/RpCf4G+GO2hxFxl2Gy5o5Nor6Kr4gbDwb76GO++vkk8QbyrXjzZBP3Eqna4FgIgiEs1pSHRGV6VFSWQ7FsXXyjvoPND+Rsm532kkjdcx2rDJsQQAJlwIIB7dVHFkuBEsEwYLjZhtzQNZI9krkk9MkLOxniHJlgiYuIMadNunRTwXEMwqF8BzSY0yujUlxO0d5nZVuHrubWyyDyw+BIm+otfRd4biGjMJkB0tBaSHawCBcAa5d4Wp9hNFTvCO2n/Cqqjxh7gMjXRleBULGiXHRxE5hGg2HTdM0Kjsjc2sD7J99oUddVA090u564BKm1qYAMNU2hSyroCIDoaiNaohqm1YwRoXV5gUoRQDWcUH4R102sdtzoleDv/Di9i4XgnWbkWOuqscayWEdQfsq3hI/Cmw5naWFrWG1wVX7vwQFMXRzNeP2P3Sfw9VjxG2+aRHtpqNN1aNuXKhwVbJiC2TcuETMXET03UJZJMrEsuImQqCg2JF/WP0V/ixZUL6cVJjXt7yeuiWfyPE6GLjgjlq54KUcVfTBFxKVqYMSGtAGYwYMGBeY3VoWNbqfQXKVr1pfbQCBewm52EbT5LPaQOisocFcKkNJJeS0Bgl13CwMdBHmvN4Tkq1TLZzuBDTmbFwRO8deoV1w/Due/lbmyguIvYDUki8JVzLukAc77CTHMYF+0I+6YLB0acADWN9/VEDV4BdTGJAKQUQVIImJBdhQXQVgBAiNQmlFYiYNTau5VKmFPImQGa6vp6Kp4LPhuB2cTcEHmvodplW9dst9FU8CaIeBG2hLhN/9V57Kj/ciPyew7eYqj4ngz4xLdW82u5I228+60VFkVCk8ZTH9UAfzMcInXf2spckbVDxYB5lvmFU4+icoPQg6wrcchc12wnrI6/oVTY7H5pa0W9z2U+472P7wm57QASdRMJetjybCw+qTZMfwfZSH8KCpqx7JNdue59B6g9rdVxrSbnU3O+vmusdmEbanyHyj9U9h3vFRobs2YIBG1yDrukUvuFDcGLG+IXkgBh+VpJnUQRp8pv3VT/WB9Sq0Oc7nLmtyQACIcRa3ytEK2r4vEnFNblGWGwBTABknXKBKz/HKuIFSsHgsynKzKA2Widm67JHK5oaC7HHUyNQfULgSHwhVqvbUY5znDK6xkjNqD52+hTy6AEwV2VFdhExJqkoAIgRASaEamhNRmLGD01OVCkiJhWbItlqreCN5qoP5SG+0m3a6to5VTYHF5a2IBnUEaRpCo/RImxwDyqrjdc+Mx7L5JJ08us7oGM4lzmEhiHZtb+jdx1On80UeSX02OlQTE4lznZpuNP1Hkl3YUPuyATrTJi/+wmzh21RGNsoFxabHXUEAg+YNkk07tDoWfg3NMZSP+rmxvv8AdLVRPKNN+/8AZOV6riIkRN2iGqJI2Ukm8YxPCURIFyLkx0AmPor/AOHcQBiDUNJxgFga0F1pNyCOsx6JHhsBpgS7LmJH5WggXn/kFuuGNoeFYtJAu+2YmQC49p0VoRt46olySrCh41x1j6+Tw3giG53McCP7XWX+KcTLwIqGGwHOblBykjlP09CtZiKhdnzPbkaWtbJEuqGOW/8AyOm4vCy3xAMrWAva9r9IIc5oHKR/bsuPkdzt+y3F1RnOFcUrMrgspm25IgmCBmJtF/8A0tBxPDZXZsuUOAMC4BOoH39VRPxhpsc+0PLmNkAkxBJE6ROvYq74XxZtUBjyCwtDRbK4VBJBEayC329VZSp9DNCq6F6o2CR0K8FcQk1EaUMKYRAFajNQGo9NYwzQYmMihhwjQmEZqqlQNbfosbjqsViR+afykbA/NoVeY/FSFnnsmq0Wk93TodtNgjyPoWKE6jOZNCjy/wA++o9E3iMJlcF0s5f/AH+l0kljQ1itOlyjyStcp11b8IHe432MbqpqVJQ9IZEjb17A32sUEiNf032MLxdIUn3AMRtYAD9/dTeNMYhWxhY+35g4HaxEeyn/AI2/wXeGb5XWncRaPRSq0mEA1J7QYJMxHrGnZN0sPhQINNwjmzEOMyLzeR3CnJG/BV1OO1H2fFxy03tkNDRbKdQ68z3g7FU3Fari5hj8NwIBBBIMuMwDO/0Wnqig5xDWl1pLoJYRO7vQE9baqvqcWoU6sBhNQ9Wi/eZt5doQWO0hkZqtnqQwGwktBtqZMeqPwOk4VQ1xNi4EdCJuD9Z7BWnEOP0GtMUQHuMGW6DrY66Ivw1w+o53iOY4MJAa8throJkgixPLJVov6ejMexT5e49ShgqVVpDiDqCZ85uohOKTCIEIBFaEQBWJmkEuwJqi1EA5h2pjKuYWimfCTIUHlzFJ125azI6t3tqdG7+ataLYCr+JWfT/AOUG07j2WksFO8RdcIDHTKlxJ2iWp1YlAaiuL4bHUk79SLE6oOVM4luh6z37339/rZQpN3UePocVAR8Lhy8wAOsyRA3khcqjmT+FoPDRl/MZI3ygWntqUZ9GE8fVa6m17LND25S62ZtORmA3kmy339NhaOHFZ4kZGuIdP5gLR1vELGcCpVHvBc3xKk3Y64EE8oaDEBajjXEcR4D5woeYHKWEjbVu/VCDpPP8slO2yqq0KDKPj03fhQXAZbAAmRl7EQqrifE6OIoiq1gnPlL8oadQIgaRP1RqHFsS8BtSjkbYZPDLQG6EAREQocf8RtLLQw1MtMgiZgCII0An9FyzjFTWadHG20ZJ5pve5oDC5moc2DExIO+o91Y/DvEjTqlr+RgByG7mguaW5sk66T2lIupvc3NkAeReANPO+yqzg6xeOaB0J/ZWSTCz6LjuGOqMFQ5PEjmFNwLXx+dm9xeCqMJz4boc5zOPLlBgTDmGw1sIEetl3iGEyOlvyumO3Vp7hPCfkK1ToVaUViGAisYqih6YT2GalKVNWmFophWN0QpIlKiVP+mKdCMi0GNFU8brRlItDgdYP91fPdCo+NSQI69Adu6WfRkAx9SQFX1KqcrmWt8h9lXvYksc690xfQHcddt1NgspUG6AzBkdrj91EmApw7aCFwOED3y4gNbrNv5ofoE06swk8pdDDzDdxEMFvlHU66DdJDNk5WlwFzGwtmcfIQPVeLMsHSQeXexkW3Jk+3lKykwUbb4WLABAJeWgS4iwEWaLQLTbsm/iLGtYwFz209QJcDM9ROg9Vmvh9raluUPkmKswWi3KNCQZ1R8bkLslRjXBpAe9rabcrDEuGUSYnuFZcn6fiyLj9QpUxniEuNRrxrykD0F7fRE/xEVGOgwaYBawjeRII3JOXzlZ3FYClVzVcJnhjwwkzlOaQ0ybawLEG6PheIeE1rqjRIcBBiXCOdpHQhwjoRtJXn8sado64PBTjWHDYLc7ahc7O0CzZnKAR1BOnRLcFwQdVLXbBztTlLtpcx0xbY7p7i3EmZahYS+qXZOoygGI2Ai0LO4bFVKb5DjMHWLBwgyNBYlGCbiUZccG44xryKbWtMOLpklxAkGkZ5Tr3Ek+V1Q4i2o1rcpc10gubJAdAdALr2zazt0XzllXJVmQJJg5spnZw2kGDrsrbA4xwLw5xaCIDZgCpHIY2tPsq/8ANxdoDpo0ZpwYRqNJCwlUVGNdqSBmMG7tzfW4TlCkulERnDUAVa4egNklQpK1w1O11SJNh6NJEhRFVo3HuoeOOqqhGKV3Ko4ldp0630t3VvWYqzHUDlcQCbHTyPWylLUxiu/K3yQ6lBMYSm3w2lzwDGlyRFtEwatID5p8gUnoohBgggna/t3gwoYqnDnDoSPqj1X0yCMx9v7rlUAgucDdxFrC0EfQhI8mAXpcSfRzRBD2FsG/zwD66LvCnB9UOqCWNOUkS4NMcjTBzZbRI6dl11FhAJ0EmJvyiRfzhUbKLy4FhsOV4aYcRM2nrEJG9DRoeK4dorB1FpDZDXmS5gOsAxMEGZN/JLYqu0h7GOLIIJDvlfAOhidT0U+HCqx4aHGnyl1RzHGBflpiDED7grvEnVcjyypUfmbldmIdyD5iBFrWte6k6sKxFHTpYgh5nw6VMFjWza5bJI3e63uNgpcWxMvZDeVgy2My4GXuJ3cSTJ0t5JbD4KtBfSdDXhpkuhsty2LetjaNHJzFUiSc3K3LBiIAMaRtKdvQpFTV5Hlrrh/MRdska5TqI673TVJjC5uVpyuzTm52gxMgNuT+6njOHGqxuUc+5EC8fNpedddyq/B42ph35XjKYkEaO9ZgjutVrOxxfHcMruq3p3dcuIgBukDZvkhMDm1HBwPKA1w6GRH6x5K8r8XLy0ua7ILzMCdxO47KtxXETiq4IADG3dH5ot9oCtFt4I2aLgmMIogDY73u4B9v/JW1PGPO8egSdDBhrGgD5uf3gR6ZYVjhaCZAGKL3n8x+ycbRO5J8yUTC0U+ymE6QjIYbDwjeGjUmqWVUQjZR1uKO/KGj6n6qtxmIc4XcT229tEZ6WqhTYSvw1PljSOxH3R64DW9ygYd2XNPpYj2lcqPm6nH9pT2Cabp+m8vpFoEuDge8ZYt7KuIumMLVc10t9drD9Z0SzVq0Ai8ct+/1SR4mGmPDBuQToTlsFd1K9OprIcLEAEw4n82onUyD57qPBOFOrva2o2BENvmbqXEhwFgSTbzUVK2F9aK8Dx/+ZmFjHLaBrPpH3UziaQcHCGCnGVosPWBYLaYP4CptaCZDpkgEEAdNLlVHxD8D0tnvBkwAAdxHluqS4JRXlLEIuRdIz9fEU3gnlibwRBI3t/LJB9elUkZc5uGgzzZZNjpEq0b8JBglzzUuOUtjzMynKnwxh3vaGk0xN3XMX18/Zc0pRg6Lx1FBSrBpGaGOAHLNo2vug4qvSrDLymZs4hjmk+dj5iPVNcT4LTk5jmdMGSIdlECIiBYfVUWI4e0Ni/n0PZGDT0dqisxPDmsfBdDZ5ZvadybfdOcOoPJIptJBtn6bNAAFhN5RX4OmcuWBGodMd7qx4di30JIDHtLS2QY1OZpncg6dpGivLldYIoo1DMPyNMfLY9u33TmGoqp4bx5gotfdzSW06kXyOiJcOlm37+avsFcCYneLj+b+qrHeyTwcoMTjEFgRmFXihGwzCuyoNcoeIqUIZpxS1VyM8pasVAcq3fOel9j576okr1WjcmBteNfX12Xabo7/AM6i4U17HBug/mbPSRPsrSjg4o5g5uZ0ENkTF7+aqaOIZVeG5XMaT82fNlAOgJ5jBPXeE7Up5QJIIEjM0yImx6jyKm5OtCJ4mmQS0CHubOZznZGgZzkAGjnX/wDIXKb4ZiH0zmG0SW2MjTlsA0CfP1VLS4tWaHhzy4tc4CYEtHy6BMcI+I+YZqQMnUPe37FTasLWG0PxvVsAd/mLZLmt+YuAMgbSN0834loOZOcSeoJIB65e3VZipi6D5zUXidYq63m+ZpWbr8faKjgWOyg2khznEaBxgCB5IuU5dOyfgvao1eE4zUNaoa76XhExTDLmZtzdI1nconFaVU0z4L6QIGY5nNkNMQcpPSdVnMJxAEzDHCC6pEOHZsWbJtYdOye/x8AWZM6DM10A7lobY2GvRc/JKXpF4RQhxZvJSc6qxz2m7gHBrpzCWyBNhqLLOYmnWL5L4ykcoBhwJ3BV/wAY4g5/htIpsOkOc58CdZaIAvoJiFTVsW8OLXNbIOo02uJ1G8q3FJ1Y8kroBir2DHOuQQDHYyRtC9w/B1g3I3kbMgvcBIO1yCB6Lpruc6C8gdo1Q8Tgi4AZnbyZN+kyQFZPKYj7s1fB8DSpNc6piKTBLS5rDJJ0bOX5jr11laXB4+k2KbLAXzOt02XzPAcEa57S+s1sEGCS+8jXJOUQtlRxVObB1R2a0gtbIMg5dTcAgGPJZY8Yslem2Ypkpei45Rm1gT57qZcuxHOyRqofihS8ElQ/pvNGxaM/UclazkxVKUqKRQWrkxbcgRZDc6ASjPbMeY+hlL8R5Q4eYHqYUXjY6E+HuOmxl3qY0T4E2kjuCWn3CXwVKAD2/ZNaGUIxwLZ7+nESSY/3HN7yrThGOaw2ZSd5tB/+4+yq6lMPaBmLYM2NjOzuoSR4G/PLXM9SR72U/HQPUb3/ABdpF8PRP/UD9SszxDBNe8u8CkJOzXfoU5gWPDGh5ZIH5XSpVaZnRTlOV0GMUZ2pwxoP+XH/ABzj7peq2oHAUmvzOIBAvmA0BAjorfE03Ta3t+6rMY6p8rAbGSbTMWB9D9Sgtej/ANA6+IDWEf07c1/nkQWwTlEwT59NEFlXxATAEdQGtg+523S54fiSZJI11cAmKeCdmylwByzqInT+6dpJBQMYYZoLmydhnP2hTqUWNdktmki1Npu3W7y5MN4d+IHF8hsGMrjMd0apw0GpnlwlzyBAAMn5bmbIp/AHRU4jE5X02w4h5i7ja4FmtgbrU8BohlVuUWE6eRSeF4CajwQwuLNHPMAX20B6rXcO4X4bY1OpOivCLeiSaDuLndvL91PDsjVM0mIjqavRI8oSpAqMpkAyTygPRHFCcEg4GrogYpgfEe0R6kzfdMvFlLDYYu0CnKKYUCYzYLlVqsvCYzVwnoLpao5ndFBYm10J6gA4jQb/AM6oQa3ogvqEH3jz2Hql5MAtH27gBpntEeSI+m4gQ2I1Ii/pEKvo47K6HN5hFpsOubqncLxB0w6Q06lrS4t7i4XNJoKTA4rDPJs2ANpF/cWVfWwr2kuyG9iLHyMkIg+LQZAFxaYJNuoH7qOK404ZXNcCwyeo6Fh6Ea3SNVg6s94TtcoaO5C63CPBzgDSBr7gJCpxEzIacv8AqgASTGt+3uu4njZYBzGSdNQPIndb+BqY1Va9okkgOmRAEz/CpjKGnNJI0BJnoLKn4lxGplDWtzMAzHfIZ/Mf0KhhcTBcajXPbB0cAQ62UvPQ9FVLLBWm3+E3gl4Gtrdh091qGsWJ+BMQDUe3X5onUCQdu4W5aF2cexITxkYhEC47RCD1WidnajUvKOSoQtRrMu+hGsBBLAhly8CpUUC5W9Fx2llwFSRoArUUAUxUYl3CEtDWelENcCBuRPmARf7IOZHpNB1Fxp+qWcbRrONLGcxa2XEhrnNzaCSe2v0XS94a0hjMp/MAA4aRLTbqmgxpABG9rTDtjH0hTxmUiHCJLSLSMze2hELjfwMmVmKqj87WOjq2D6EeSTxHDg5hLC5vUfMQNoO6t8Vwtgbms2LktF7bk7pPBub+UlwgyD8xB1Pc6FJY5RvpubABJbIkR03MfWEw3hbXclQZXGSx4nLMyNd+yuHYUwY/MAARqQT+02XqdIgBsnKOW95MxM9v0RVjWIOotENeJaJimy7qjzqYESBpJSBw2Y84ysB5aQ1L/wDVU6ntsramBTzMzOdBjMQJI6E9AiNw5c7QSTbr/CqRfoV6W/wPw4MzOmYETESTzErXRZIcJwPh02j38zdWBC9HjVKjmm7YF7kNzURwXg1OxAbXKMqGI5TISn9apudFFEzi8jeEueGgGzjQpgLrWIwasLYAtS1amrAhK1QjRkxNrE03RCDVJ5gLUaybcQJ6H9VOpXMtsIN9y7MN52SdPDZz2G6fFGQALRoVzS476HugdXGN6OzdG299kCpUbEmSGifyg36GUtjcQWvAL2A7FxDfuP1SVV78+bOwxcEmkdtjK5GqdMqixbxbKYymABBGoOuh6dkKniqc/wCYZ/7DeYg/sqnEYlzvnqtsZBLqYjygyi8Ho+M/5w4akyXSRtJAHoE8YtmaSLKnTGaWCT12Hl/dWeHo5fM6lTDANBC8F1w41HSTlZoOE4iRBVsG2Wa4c+HArTUnWXUiLF3NXibIlRqWqvsg2FCmLrWVR4wRuIYlU3jqD1lkXb+HH8pDh2N/ZK1KBGoIXWvRBXdGp91QkKwiNUnmRt7R9lwWWAdIS9RqahDqU0yAJwiU8Jm10+6Zo4Tc+yZyINhFX0gBAtCg0wO+386Jp8RdKVnw0xBLgS6PysAnKO53UOSfirHirKk4M1qjoBIEAWn1j2UcR8LN/q20nshpyCwAMECTpqvoXwPw4CiapAmoZH+0RoPoqX4oa91cmR0kSBHquXlg4cfnesrCflKj5txr4e8N7wGkQSBaJAtOiN8Fsd4mS+a5aNNBJidTANlp/iXDk06RLg4lkamQATYnqszSrFsFrhnGmxb3EbqXFzSlDS8om1qMgA9UIKWG4tTqUw7MM0BrqYdJDouewMT2lcc3fYru4p+SOWSoewBkrR4V9vJZrhx5gtJRsuqJFk6pVVja8J/FVICzPE8ZqkmykEI4/Eyq3xl6tUkoKgVNK1SUApEK5znCVzOuspzomGYMbomQGkJTDWIgbC5KFmo5lXCpArjnWS2Er8ZiWj5jadOp6JatgvEcI5CQSBI6gSCfJJ16x8SbHKWlocJGt59/qn+G8T8N7XwHZJGUwQWm31t5QFxSl5PS9UsNJhKeKoUBLmuaRYOa0i+l2rKYijW8Q+KGnXRrh366Qt/w/jLHUSXZWBmgLgYADYuRrc+yzlXj/jVC1jvDptzlzt3OaMrWC2hOvktzpJKndi8Td2ZTijKro+QNZc5WOmCd3OP8AVFVw8m0xvsPYXWwrtE/jENcQ4sLJLTlJaGuG18wWfqYthnMQItm3kNIEj0Z9Vy8brEdfYb4fLaTLUxP+sknewjb+dVef4w3OWPaWkEN7SRIWP4n8QsgNpam29p18+noFa4U+Jk2gNPNNwNz1NiJV4+S+pk5JGlp1oMhWuG46B849R+yz1NxDbiPP+dZXjUXZGbog4Jmgx3EWuHKVmMZXklHzqFSmHa+6LlYVGiscUNMVsOWnt1QvDSjGjBU2MzGAoU2EwArKhRDQrnOdp0sogLhRiEJyVhQMqKMGr2VKEDCVxFVuYNNz80TGltfVPFqrsdT3i40cNROoI3Fgkm6QUtKTFUzmJDgSR8ujonYb/2RsHwapkDqbajtAQGy0Qdo7XTTK7HECowEaExf/wDQVvw01KbT4FaoG65TD2j3C5E17KN0Z/iPD6mU1HOAZTklplpz3IMG5/up4bF/hsbTBykcpaA4GXFzm1hqHSTDgr3ivEcTUZkL6ZGpzU5mOomPoqOlQqNdJ8P/AKgt/VT5HFqoseF3bHa4eGGq+m5tNgJc9zQ01SGkNYwflpi/ckrBgAhz7k1NgBA6CFtsXjq7wRnaJaW38R9iIJGZ1iqZvB2D/Mqj2a2FLifjdlnpm6mHygZWBxN3OcYyu2HRWfw3Wp0hFR5qHYUgXBp7uMCPJWDcNg2XM1T6uE/ZTrYxrgAymKbJ1gD9m/Urr8vKJJ4xyrjZLWgC7gABsD8x9pPojC+iWwwL/wDLZknWoTmJE6NsIGm3urKnQDRAVIJ1ojdAAxTDEfIvFqrQvkLupoXhjomnhClFGLqjTDQisQZUwbKxAKXIbiuEqDilGQSVyUOVIFKE4SpByGSvShRiNTCMcdMp7ae2iawuIrUxFOrbo5oI+qCCuyl8fZj3EK1aqAHeFboInzsqp/DXdG+hIVtKiVJ8UWMpNFaMO8aNYLEGSTINrg+f0Vf/APzwmTl+p/ZXpKhKWPDBdIo+Rsq6fBWjf/xa0fW5R2cNYDOWT1dLj7lNvK4CrqCXRNyZ5rFKFGV5xTJCnYXCFyV6UQkHtS+VMOKBKAb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81000" y="4586817"/>
            <a:ext cx="8305800" cy="2271184"/>
            <a:chOff x="0" y="4586817"/>
            <a:chExt cx="8305800" cy="2271184"/>
          </a:xfrm>
        </p:grpSpPr>
        <p:pic>
          <p:nvPicPr>
            <p:cNvPr id="7174" name="Picture 6" descr="http://1.bp.blogspot.com/__dQCWErAY9c/S7hj0MZmQdI/AAAAAAAAADM/BNa5zI4lSkk/s1600/thurbile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90800" y="4590047"/>
              <a:ext cx="2971800" cy="2267953"/>
            </a:xfrm>
            <a:prstGeom prst="rect">
              <a:avLst/>
            </a:prstGeom>
            <a:noFill/>
          </p:spPr>
        </p:pic>
        <p:pic>
          <p:nvPicPr>
            <p:cNvPr id="7176" name="Picture 8" descr="http://www.goarch.org/news/files/HOLYMYRRH078DP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86400" y="4586817"/>
              <a:ext cx="2819400" cy="2271183"/>
            </a:xfrm>
            <a:prstGeom prst="rect">
              <a:avLst/>
            </a:prstGeom>
            <a:noFill/>
          </p:spPr>
        </p:pic>
        <p:pic>
          <p:nvPicPr>
            <p:cNvPr id="7178" name="Picture 10" descr="http://1.bp.blogspot.com/-NpYpYD1f13E/UMaxpRRP8iI/AAAAAAAAC8A/PtCmBM3RLFM/s1600/sac.10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4595091"/>
              <a:ext cx="2667000" cy="2262910"/>
            </a:xfrm>
            <a:prstGeom prst="rect">
              <a:avLst/>
            </a:prstGeom>
            <a:noFill/>
          </p:spPr>
        </p:pic>
      </p:grpSp>
      <p:pic>
        <p:nvPicPr>
          <p:cNvPr id="7180" name="Picture 12" descr="http://stpetersphibsboro.org/assets/components/stpeters/images/mainbuttons/anointin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0" y="2381250"/>
            <a:ext cx="2819400" cy="2190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5288340"/>
            <a:ext cx="6248399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indent="-457200" algn="ctr">
              <a:buClrTx/>
              <a:buSzPct val="100000"/>
            </a:pPr>
            <a:r>
              <a:rPr lang="en-US" sz="3200" b="1" dirty="0">
                <a:ln/>
                <a:solidFill>
                  <a:schemeClr val="accent3"/>
                </a:solidFill>
                <a:latin typeface="ML-Keraleeyam1" pitchFamily="82" charset="0"/>
              </a:rPr>
              <a:t>    </a:t>
            </a:r>
          </a:p>
          <a:p>
            <a:pPr algn="ctr"/>
            <a:endParaRPr lang="en-US" sz="3200" b="1" dirty="0">
              <a:ln/>
              <a:solidFill>
                <a:schemeClr val="accent3"/>
              </a:solidFill>
              <a:latin typeface="ML-Keraleeyam1" pitchFamily="8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457200"/>
            <a:ext cx="8153400" cy="2286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t\m¼pw {]mÀ°\bpw D]hmkhpw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hgnbpÅ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hnip²oIcWw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\s½ hnip²oIcn¡p¶ aäp IÀa§fmWv t\m¼pw {]mÀ°\bpw D]hmkhpw.</a:t>
            </a:r>
          </a:p>
        </p:txBody>
      </p:sp>
      <p:pic>
        <p:nvPicPr>
          <p:cNvPr id="6148" name="Picture 4" descr="http://3.bp.blogspot.com/-4e34Vh636bE/UGdK_3qRdGI/AAAAAAAADQE/n84dNHHqJew/s1600/praye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143956"/>
            <a:ext cx="7162800" cy="37140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 err="1">
                <a:latin typeface="ML-Aathira" pitchFamily="82" charset="0"/>
              </a:rPr>
              <a:t>tbml</a:t>
            </a:r>
            <a:r>
              <a:rPr lang="en-US" sz="4800" dirty="0">
                <a:latin typeface="ML-Aathira" pitchFamily="82" charset="0"/>
              </a:rPr>
              <a:t> 17:15þ26)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200" b="1" dirty="0">
                <a:solidFill>
                  <a:srgbClr val="0070C0"/>
                </a:solidFill>
                <a:latin typeface="ML-TTIndulekhaHeavy" pitchFamily="82" charset="0"/>
              </a:rPr>
              <a:t> 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n§sf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hnfn¨h³ ]cnip²\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mbncn¡p¶Xpt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mse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FÃm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hr¯nIfnepw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n§fpw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]cnip²cmbncn¡phn³.</a:t>
            </a:r>
            <a:r>
              <a:rPr lang="en-US" sz="3000" dirty="0">
                <a:latin typeface="ML-Aathira" pitchFamily="82" charset="0"/>
              </a:rPr>
              <a:t>(1 ]t{</a:t>
            </a:r>
            <a:r>
              <a:rPr lang="en-US" sz="3000" dirty="0" err="1">
                <a:latin typeface="ML-Aathira" pitchFamily="82" charset="0"/>
              </a:rPr>
              <a:t>Xm</a:t>
            </a:r>
            <a:r>
              <a:rPr lang="en-US" sz="3000" dirty="0">
                <a:latin typeface="ML-Aathira" pitchFamily="82" charset="0"/>
              </a:rPr>
              <a:t> 1:15)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200" dirty="0">
                <a:latin typeface="ML-TTIndulekhaHeavy" pitchFamily="82" charset="0"/>
              </a:rPr>
              <a:t> </a:t>
            </a:r>
            <a:r>
              <a:rPr lang="en-US" sz="3000" b="1" dirty="0">
                <a:latin typeface="ML-Aathira" pitchFamily="82" charset="0"/>
              </a:rPr>
              <a:t>hnip²cmIm³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hnfn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PohnXhnip²nbnÂ hfÀ¶phcm³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US" sz="3000" b="1" dirty="0">
                <a:latin typeface="ML-Aathira" pitchFamily="82" charset="0"/>
              </a:rPr>
              <a:t>hnip²nbnte¡p </a:t>
            </a:r>
            <a:r>
              <a:rPr lang="en-US" sz="3000" b="1" dirty="0" err="1">
                <a:latin typeface="ML-Aathira" pitchFamily="82" charset="0"/>
              </a:rPr>
              <a:t>hnfn¡s</a:t>
            </a:r>
            <a:r>
              <a:rPr lang="en-US" sz="3000" b="1" dirty="0">
                <a:latin typeface="ML-Aathira" pitchFamily="82" charset="0"/>
              </a:rPr>
              <a:t>¸«</a:t>
            </a:r>
            <a:r>
              <a:rPr lang="en-US" sz="3000" b="1" dirty="0" err="1">
                <a:latin typeface="ML-Aathira" pitchFamily="82" charset="0"/>
              </a:rPr>
              <a:t>ncn¡p</a:t>
            </a:r>
            <a:r>
              <a:rPr lang="en-US" sz="3000" b="1" dirty="0">
                <a:latin typeface="ML-Aathira" pitchFamily="82" charset="0"/>
              </a:rPr>
              <a:t>¶ Rm³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 hnip²\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(hnip²bmbn) Pohn¡phm³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ian¡pw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600" dirty="0">
              <a:latin typeface="ML-TTIndulekhaHeavy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1430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endParaRPr lang="en-US" sz="2000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2489200"/>
            <a:ext cx="6553200" cy="43688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47800" y="1723072"/>
            <a:ext cx="62483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ClrTx/>
              <a:buSzPct val="100000"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   k`: ]cn-ip-²-amWv</a:t>
            </a:r>
          </a:p>
          <a:p>
            <a:pPr algn="ctr"/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557212"/>
            <a:ext cx="5346700" cy="1195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5288340"/>
            <a:ext cx="6248399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indent="-457200" algn="ctr">
              <a:buClrTx/>
              <a:buSzPct val="100000"/>
            </a:pPr>
            <a:r>
              <a:rPr lang="en-US" sz="3200" b="1" dirty="0">
                <a:ln/>
                <a:solidFill>
                  <a:schemeClr val="accent3"/>
                </a:solidFill>
                <a:latin typeface="ML-Keraleeyam1" pitchFamily="82" charset="0"/>
              </a:rPr>
              <a:t>    </a:t>
            </a:r>
          </a:p>
          <a:p>
            <a:pPr algn="ctr"/>
            <a:endParaRPr lang="en-US" sz="3200" b="1" dirty="0">
              <a:ln/>
              <a:solidFill>
                <a:schemeClr val="accent3"/>
              </a:solidFill>
              <a:latin typeface="ML-Keraleeyam1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95401" y="1348800"/>
            <a:ext cx="7620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FÃmhcpw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hnip²nbnte¡p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hnfn¡s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¸«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ncn¡p¶p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k` hnip²bpw hnip²oIcn¡s¸tS­hfpw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hnip²oIcWw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CutimbneqsS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hnip²oIcWw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ssZhhN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neqsS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hnip²oIcWw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IqZmiIfneqsS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IqZmim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pIcW§fneqsSbpÅ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hnip²oIcWw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t\m¼pw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°\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D]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hmkhpw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hgnbpÅ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hnip²oIcWw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5288340"/>
            <a:ext cx="6248399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indent="-457200" algn="ctr">
              <a:buClrTx/>
              <a:buSzPct val="100000"/>
            </a:pPr>
            <a:r>
              <a:rPr lang="en-US" sz="3200" b="1" dirty="0">
                <a:ln/>
                <a:solidFill>
                  <a:schemeClr val="accent3"/>
                </a:solidFill>
                <a:latin typeface="ML-Keraleeyam1" pitchFamily="82" charset="0"/>
              </a:rPr>
              <a:t>    </a:t>
            </a:r>
          </a:p>
          <a:p>
            <a:pPr algn="ctr"/>
            <a:endParaRPr lang="en-US" sz="3200" b="1" dirty="0">
              <a:ln/>
              <a:solidFill>
                <a:schemeClr val="accent3"/>
              </a:solidFill>
              <a:latin typeface="ML-Keraleeyam1" pitchFamily="8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457200"/>
            <a:ext cx="8153400" cy="3581400"/>
          </a:xfrm>
        </p:spPr>
        <p:txBody>
          <a:bodyPr>
            <a:normAutofit/>
          </a:bodyPr>
          <a:lstStyle/>
          <a:p>
            <a:pPr algn="just"/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Gi¿m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hmNIsâ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kzÀ¤ob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Zài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	</a:t>
            </a:r>
          </a:p>
          <a:p>
            <a:pPr algn="just"/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	]cnip²³; ]cnip²³ ssk\y§fpsS IÀ¯mhv ]cnip²³ F¶v Ah DZvtLmjn¨psIm­ncp¶p.</a:t>
            </a:r>
          </a:p>
          <a:p>
            <a:pPr algn="just"/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 	</a:t>
            </a:r>
            <a:r>
              <a:rPr lang="en-US" sz="2600" b="1" dirty="0" err="1">
                <a:solidFill>
                  <a:srgbClr val="FF00FF"/>
                </a:solidFill>
                <a:latin typeface="ML-Aathira" pitchFamily="82" charset="0"/>
              </a:rPr>
              <a:t>ssZhw</a:t>
            </a:r>
            <a:r>
              <a:rPr lang="en-US" sz="2600" b="1" dirty="0">
                <a:solidFill>
                  <a:srgbClr val="FF00FF"/>
                </a:solidFill>
                <a:latin typeface="ML-Aathira" pitchFamily="82" charset="0"/>
              </a:rPr>
              <a:t> ]cnip²\mWv. 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Cu ]cnip²nbnte¡mWv C{kmtbÂ P\w hnfn¡s¸«Xv.  C{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kmtbÂ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 hnip² P\amWv. ]pXnb C{kmtbemb k`bpsSbpw ASnØm\ khntijX AhÄ hnip²bmWv </a:t>
            </a:r>
            <a:r>
              <a:rPr lang="en-US" sz="2600" b="1" dirty="0" err="1">
                <a:solidFill>
                  <a:schemeClr val="tx1"/>
                </a:solidFill>
                <a:latin typeface="ML-Aathira" pitchFamily="82" charset="0"/>
              </a:rPr>
              <a:t>F¶pÅXmWv</a:t>
            </a:r>
            <a:r>
              <a:rPr lang="en-US" sz="26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85800" y="3581400"/>
            <a:ext cx="7754185" cy="3276600"/>
            <a:chOff x="1389815" y="3581400"/>
            <a:chExt cx="7754185" cy="3276600"/>
          </a:xfrm>
        </p:grpSpPr>
        <p:pic>
          <p:nvPicPr>
            <p:cNvPr id="16386" name="Picture 2" descr="http://dailytimewithgod.com/http:/dailytimewithgod.com/wp-content/uploads/2012/2013/04/angeles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81400" y="3581400"/>
              <a:ext cx="5562600" cy="3276600"/>
            </a:xfrm>
            <a:prstGeom prst="rect">
              <a:avLst/>
            </a:prstGeom>
            <a:noFill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89815" y="3581400"/>
              <a:ext cx="2288043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5288340"/>
            <a:ext cx="6248399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indent="-457200" algn="ctr">
              <a:buClrTx/>
              <a:buSzPct val="100000"/>
            </a:pPr>
            <a:r>
              <a:rPr lang="en-US" sz="3200" b="1" dirty="0">
                <a:ln/>
                <a:solidFill>
                  <a:schemeClr val="accent3"/>
                </a:solidFill>
                <a:latin typeface="ML-Keraleeyam1" pitchFamily="82" charset="0"/>
              </a:rPr>
              <a:t>    </a:t>
            </a:r>
          </a:p>
          <a:p>
            <a:pPr algn="ctr"/>
            <a:endParaRPr lang="en-US" sz="3200" b="1" dirty="0">
              <a:ln/>
              <a:solidFill>
                <a:schemeClr val="accent3"/>
              </a:solidFill>
              <a:latin typeface="ML-Keraleeyam1" pitchFamily="8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267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FÃmhcpw hnip²nbnte¡p hnfn¡s¸«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ncn¡p¶p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\mw hnip²cmIWsa¶Xv ssZhlnXamWv.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\n§Ä ]cnip²cmbncn¡phn³, Fs´¶mÂ \n§fpsS ssZhhpw IÀ¯mhpamb Rm³ ]cnip²\mWv.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Aip²nbnte¡Ã hnip²nbnte¡mWv ssZhw \s½ hnfn¨ncn¡p¶Xv.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\n§sf hnfn¨h³ ]cnip²\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mbncn¡p¶Xpt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mse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FÃm {]hÀ¯nIfnepw \n§fpw ]cnip²cmbncn¡phn³.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5288340"/>
            <a:ext cx="6248399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indent="-457200" algn="ctr">
              <a:buClrTx/>
              <a:buSzPct val="100000"/>
            </a:pPr>
            <a:r>
              <a:rPr lang="en-US" sz="3200" b="1" dirty="0">
                <a:ln/>
                <a:solidFill>
                  <a:schemeClr val="accent3"/>
                </a:solidFill>
                <a:latin typeface="ML-Keraleeyam1" pitchFamily="82" charset="0"/>
              </a:rPr>
              <a:t>    </a:t>
            </a:r>
          </a:p>
          <a:p>
            <a:pPr algn="ctr"/>
            <a:endParaRPr lang="en-US" sz="3200" b="1" dirty="0">
              <a:ln/>
              <a:solidFill>
                <a:schemeClr val="accent3"/>
              </a:solidFill>
              <a:latin typeface="ML-Keraleeyam1" pitchFamily="8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85800" y="381000"/>
            <a:ext cx="7696200" cy="3657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k`hnip²bpw hnip²oIcn¡s¸tS­hfpw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]cnip²\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mb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ssZh¯mÂ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sXcsªSp¡s¸«v 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ssZh¯n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mbn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kaÀ¸n¡s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¸«hcpsS kaqlamWv k`.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]cnip²\mbh³ 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k`bnÂ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ML-Aathira" pitchFamily="82" charset="0"/>
              </a:rPr>
              <a:t>hkn¡p¶p</a:t>
            </a:r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]cnip²mßmhn\mÂ k` \bn¡s¸Sp¶p.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At\I hnip²cmÂ k` k¼¶bmWv. </a:t>
            </a:r>
          </a:p>
          <a:p>
            <a:pPr algn="just"/>
            <a:r>
              <a:rPr lang="en-US" sz="2800" b="1" dirty="0">
                <a:solidFill>
                  <a:schemeClr val="tx1"/>
                </a:solidFill>
                <a:latin typeface="ML-Aathira" pitchFamily="82" charset="0"/>
              </a:rPr>
              <a:t> AXn\mÂ k` ]cnip²bmWv.</a:t>
            </a:r>
          </a:p>
        </p:txBody>
      </p:sp>
      <p:pic>
        <p:nvPicPr>
          <p:cNvPr id="14338" name="Picture 2" descr="http://thespiritualtrainer.com/images/allsaints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5927" y="4191000"/>
            <a:ext cx="2279073" cy="2667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5288340"/>
            <a:ext cx="6248399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indent="-457200" algn="ctr">
              <a:buClrTx/>
              <a:buSzPct val="100000"/>
            </a:pPr>
            <a:r>
              <a:rPr lang="en-US" sz="3200" b="1" dirty="0">
                <a:ln/>
                <a:solidFill>
                  <a:schemeClr val="accent3"/>
                </a:solidFill>
                <a:latin typeface="ML-Keraleeyam1" pitchFamily="82" charset="0"/>
              </a:rPr>
              <a:t>    </a:t>
            </a:r>
          </a:p>
          <a:p>
            <a:pPr algn="ctr"/>
            <a:endParaRPr lang="en-US" sz="3200" b="1" dirty="0">
              <a:ln/>
              <a:solidFill>
                <a:schemeClr val="accent3"/>
              </a:solidFill>
              <a:latin typeface="ML-Keraleeyam1" pitchFamily="8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33400" y="533400"/>
            <a:ext cx="8077200" cy="28956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hnip²oIcWw CutimbneqsS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]pXnb\nba¯nse ]m]¸cnlmc¡pªmSmb Cutim Xsâ cà¯mÂ \s½ hnip²oIcn¡p¶p.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]m]¯mÂ ]nimNnsâ Zmky¯nÂ Bbncp¶ \s½ ip²oIrXcpw ssZh¯nsâ a¡fpw B¡n¯oÀ¯Xv CutimbpsS Ipcninse _enbmWv.</a:t>
            </a:r>
          </a:p>
        </p:txBody>
      </p:sp>
      <p:pic>
        <p:nvPicPr>
          <p:cNvPr id="12290" name="Picture 2" descr="http://www.testimoniesofheavenandhell.com/Pictures-Of-Jesus/wp-content/uploads/2013/04/Jesus-Picture-Carrying-Cross-The-Passion-Of-Christ-Movie-1024x7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3276600"/>
            <a:ext cx="4953000" cy="3581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5288340"/>
            <a:ext cx="6248399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indent="-457200" algn="ctr">
              <a:buClrTx/>
              <a:buSzPct val="100000"/>
            </a:pPr>
            <a:r>
              <a:rPr lang="en-US" sz="3200" b="1" dirty="0">
                <a:ln/>
                <a:solidFill>
                  <a:schemeClr val="accent3"/>
                </a:solidFill>
                <a:latin typeface="ML-Keraleeyam1" pitchFamily="82" charset="0"/>
              </a:rPr>
              <a:t>    </a:t>
            </a:r>
          </a:p>
          <a:p>
            <a:pPr algn="ctr"/>
            <a:endParaRPr lang="en-US" sz="3200" b="1" dirty="0">
              <a:ln/>
              <a:solidFill>
                <a:schemeClr val="accent3"/>
              </a:solidFill>
              <a:latin typeface="ML-Keraleeyam1" pitchFamily="8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33400" y="381000"/>
            <a:ext cx="8153400" cy="4191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hnip²oIcWw ssZhhN\¯neqsS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Rm³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\n§tfmSp ]dª hN\w \nan¯w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ip²nbpÅ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hcmbncn¡p¶p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hN\w {ihn¨hÀ Bßobambpw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imcocnIambpw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ip²nbpÅhcmbn.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hN\w AánbmWv.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ssZhhN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\w A\pZn\w [ym\]qÀhw hmbn¨v AXn\\p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krXamb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PohnXw \bn¡p¶Xphgn k`ma¡Ä hnip²nbpsS ]mXbneqsS Ncn¡phm³ {]m]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vXcmIpw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143000" y="4343400"/>
            <a:ext cx="6921933" cy="2514600"/>
            <a:chOff x="0" y="4343400"/>
            <a:chExt cx="6921933" cy="2514600"/>
          </a:xfrm>
        </p:grpSpPr>
        <p:pic>
          <p:nvPicPr>
            <p:cNvPr id="10242" name="Picture 2" descr="http://www.stpatselkhorn.org/portals/0/bible-Sunlight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4343400"/>
              <a:ext cx="5115910" cy="2514600"/>
            </a:xfrm>
            <a:prstGeom prst="rect">
              <a:avLst/>
            </a:prstGeom>
            <a:noFill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05401" y="4343400"/>
              <a:ext cx="1816532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7956</TotalTime>
  <Words>448</Words>
  <Application>Microsoft Office PowerPoint</Application>
  <PresentationFormat>On-screen Show (4:3)</PresentationFormat>
  <Paragraphs>110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335</cp:revision>
  <dcterms:created xsi:type="dcterms:W3CDTF">2013-05-21T03:50:53Z</dcterms:created>
  <dcterms:modified xsi:type="dcterms:W3CDTF">2013-10-09T09:08:20Z</dcterms:modified>
</cp:coreProperties>
</file>